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D82F9-4095-07FD-5632-B881655B3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DF3F14-5777-E952-6D23-DC5BC3887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C20E13-D50A-0BA3-F25F-F01418CD8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A80893-746B-3E2C-F9B9-096A154D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5D0277-BE13-418E-388D-885DB34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86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2AC1E-3DAF-E864-C62B-A72A8029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E21F7A-0DE2-EBEC-A18E-6738295E6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CD95F6-995B-2380-24B5-3D67D07F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BAADCC-5BF8-5063-FB50-14817FA2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3CAC83-B8BB-83AD-18E2-558FAB63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96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C1B4B0-C79F-91F8-4D3D-B29693F1A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16AD67-EDC1-FC1E-C15E-A3AE29E04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C666C0-F08E-EC3D-633F-0BCEE0F4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F5F742-6612-71E0-DEEE-579FBC72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24707C-FADD-CE8E-F35B-8D8B9E1C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59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D86B1-F70E-220A-F0B3-F63DDCD28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73BB10-BB6A-9464-7D9E-30EF57E12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B8A29D-A7F7-DCD1-2531-44BB71E4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AC22ED-EF23-9F97-3E9B-327DEF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EFA06D-3F78-7C4B-7F54-B8520B7D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14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9E50-6B24-50B0-AEC0-8A7886F3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B1FB3D-17A0-6FBD-10BA-E166D3A0C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9772F8-6164-33D6-AE0D-0E8EFD473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3C41DE-CF7C-09A8-3DFC-DB2FE38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66B4F-E1FD-0BCA-A410-F2403E06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0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98CCB5-5239-4D61-D708-B0729932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2D1548-4585-60D4-BCDE-92A32BB25A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B60331-AEAC-A635-088D-5AD8105B9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2622A0-FE65-37E9-F71E-E68CCA85D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3610B9-3311-453B-5210-F3BE1F18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CDF000-D008-1AC8-C7CD-DF983BB7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729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C4111-D06B-1F6D-7BA9-8A37D90EB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97F97C-BC86-E1BC-DE0A-8D5AFC5F9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7BB6AC-A887-CE8C-F62B-5886B9A85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B7E3E9-405B-0468-DE36-2A1420E13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760C78-3F6A-4FE2-2825-151FB52A1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EEC8446-160C-06F7-1940-EB5BDF51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C6BA47-2863-2090-EA1E-B2F35D296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2CE432B-D812-8B91-D474-8334EA18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86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F3D23-4E63-FFC6-B32F-FBD4A9AE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694C599-3187-D115-D9FC-E3DAC726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8D5501A-127E-8E4E-DB6D-2A4F7A261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82828E-5BA2-B7A5-1354-D4CF24C3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68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D77357-0677-520D-895F-6AE0DE83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D101C9-E677-5AD2-B652-B2506AB89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908DA7-82F9-5F42-A9BF-EB5588F1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64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0509C-3521-8AB3-66C2-5DE9D059C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FA59AC-58EB-B647-C87F-8417CFE99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4443B81-4039-B261-9471-411FC2415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B8E07D-DD03-FA3B-ABF6-B3EABA6F7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6796DB-3FE5-E1B0-887E-1375D80A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6ECDEC-EA1C-824B-5EBD-33833A00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26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C3786-4589-6428-62E8-DD6AEFFAE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184068-781C-C796-9BBD-CED649029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B7001E-978A-63AE-946B-36F616449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640BFD-87C4-426D-312B-ED872142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1C55BD-AE93-21CD-F0F2-1A229B41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1D5302-8C6E-E2CC-5095-E87B2012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263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362E90-05F5-68B2-DA87-D35F6400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772CE2-4143-FA42-ACBB-D27C0D343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17DCDE-C5D3-A98D-82FD-828C4FBF0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52792-B374-4CF4-933C-92A9B3E3608D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F6312-E1A4-0E7B-A7BE-A4EEABFA0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F9B4B1-22D3-AE1C-A266-B92CEDEB8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9886-A087-4E3E-9357-D098A110FE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71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C5B09DD-96CD-39FE-9014-4FB7D2F5B20E}"/>
              </a:ext>
            </a:extLst>
          </p:cNvPr>
          <p:cNvSpPr txBox="1"/>
          <p:nvPr/>
        </p:nvSpPr>
        <p:spPr>
          <a:xfrm>
            <a:off x="638881" y="457201"/>
            <a:ext cx="10909640" cy="18326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Los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procedimientos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de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gestión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del Leader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España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Presente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futuro</a:t>
            </a:r>
            <a:endParaRPr 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Pilar </a:t>
            </a:r>
            <a:r>
              <a:rPr lang="en-US" sz="2400" b="1" kern="1200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Machín</a:t>
            </a:r>
            <a:r>
              <a:rPr lang="en-US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-Ceder Monegros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234391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35A257BD-5D4D-D3B9-CE89-21861E4B85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404" y="3124200"/>
            <a:ext cx="6498144" cy="310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6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EC6F67D-0D18-25E5-53F8-F153D3217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" y="572655"/>
            <a:ext cx="11724942" cy="4867563"/>
          </a:xfrm>
          <a:prstGeom prst="rect">
            <a:avLst/>
          </a:prstGeom>
        </p:spPr>
      </p:pic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FA573BEA-5000-1628-A3D3-00BD0196A77E}"/>
              </a:ext>
            </a:extLst>
          </p:cNvPr>
          <p:cNvSpPr/>
          <p:nvPr/>
        </p:nvSpPr>
        <p:spPr>
          <a:xfrm>
            <a:off x="8657438" y="2780327"/>
            <a:ext cx="302004" cy="41106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477FDC-077C-8499-5D49-88D400938B2A}"/>
              </a:ext>
            </a:extLst>
          </p:cNvPr>
          <p:cNvSpPr txBox="1"/>
          <p:nvPr/>
        </p:nvSpPr>
        <p:spPr>
          <a:xfrm>
            <a:off x="179444" y="6023296"/>
            <a:ext cx="11383859" cy="40267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4305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8F5520B6-69C3-7690-576D-29FF9E444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2" y="595618"/>
            <a:ext cx="11588334" cy="4705965"/>
          </a:xfrm>
          <a:prstGeom prst="rect">
            <a:avLst/>
          </a:prstGeom>
        </p:spPr>
      </p:pic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27767417-554C-2951-B9E3-8491FE45449B}"/>
              </a:ext>
            </a:extLst>
          </p:cNvPr>
          <p:cNvSpPr/>
          <p:nvPr/>
        </p:nvSpPr>
        <p:spPr>
          <a:xfrm>
            <a:off x="8305102" y="2726424"/>
            <a:ext cx="484632" cy="444351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84DCC75-6B61-736B-C20D-3176A7A448B4}"/>
              </a:ext>
            </a:extLst>
          </p:cNvPr>
          <p:cNvSpPr txBox="1"/>
          <p:nvPr/>
        </p:nvSpPr>
        <p:spPr>
          <a:xfrm>
            <a:off x="796954" y="5704514"/>
            <a:ext cx="10511406" cy="40267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503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5398BC0-5EEC-5FF2-FEC1-5575E94E1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pPr algn="ctr"/>
            <a:r>
              <a:rPr lang="es-ES" sz="4600" b="1" dirty="0">
                <a:solidFill>
                  <a:srgbClr val="FFFFFF"/>
                </a:solidFill>
              </a:rPr>
              <a:t>Limitaciones del procedimiento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90D525-F4D4-75FA-B49C-D34044F94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endParaRPr lang="es-ES" sz="2200" dirty="0"/>
          </a:p>
          <a:p>
            <a:endParaRPr lang="es-ES" sz="2200" dirty="0"/>
          </a:p>
          <a:p>
            <a:endParaRPr lang="es-ES" sz="2200" dirty="0"/>
          </a:p>
          <a:p>
            <a:endParaRPr lang="es-ES" sz="2200" dirty="0"/>
          </a:p>
          <a:p>
            <a:r>
              <a:rPr lang="es-ES" sz="2200" dirty="0"/>
              <a:t>Moderación de costes </a:t>
            </a:r>
          </a:p>
          <a:p>
            <a:r>
              <a:rPr lang="es-ES" sz="2200" dirty="0"/>
              <a:t>Revisión de todos los expedientes presentados por los grupo (rigidez en examen de informes de elegibilidad, examen certificaciones de pago…)</a:t>
            </a:r>
          </a:p>
          <a:p>
            <a:r>
              <a:rPr lang="es-ES" sz="2200" dirty="0"/>
              <a:t>Retraso de pagos a los promotores</a:t>
            </a:r>
          </a:p>
          <a:p>
            <a:r>
              <a:rPr lang="es-ES" sz="2200" dirty="0"/>
              <a:t>Lentitud por parte de la administración en la concesión de algunos permisos/licencias necesarios para el cobro.</a:t>
            </a:r>
          </a:p>
          <a:p>
            <a:endParaRPr lang="es-ES" sz="2200" dirty="0"/>
          </a:p>
          <a:p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79058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9B639E-E37D-84E6-ACB6-139CEE2F9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s-ES" sz="5000" b="1" dirty="0">
                <a:solidFill>
                  <a:srgbClr val="FFFFFF"/>
                </a:solidFill>
              </a:rPr>
              <a:t>Mejoras y simplificación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11020C-4089-3AF3-5811-1F32EDA67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endParaRPr lang="es-ES" sz="2200" dirty="0"/>
          </a:p>
          <a:p>
            <a:pPr marL="0" indent="0">
              <a:buNone/>
            </a:pPr>
            <a:endParaRPr lang="es-ES" sz="2200" dirty="0"/>
          </a:p>
          <a:p>
            <a:r>
              <a:rPr lang="es-ES" sz="2200" dirty="0"/>
              <a:t>En el próximo período las revisiones de los controles administrativos, la aprobación de proyectos y el pago de subvenciones, tareas que antes hacía la autoridad de gestión, las va a realizar un organismo intermedio mancomunado (RADR).</a:t>
            </a:r>
          </a:p>
          <a:p>
            <a:r>
              <a:rPr lang="es-ES" sz="2200" dirty="0"/>
              <a:t>La autoridad de gestión permitirá, que los Grupos acuerden algunas cuestiones fundamentales del procedimiento, como el tamaño de las empresas subvencionables, los sectores de actividad subvencionables o su medida, el sistema de convocatorias… (finales de noviembre).</a:t>
            </a:r>
          </a:p>
          <a:p>
            <a:pPr marL="0" indent="0">
              <a:buNone/>
            </a:pPr>
            <a:endParaRPr lang="es-ES" sz="2200" dirty="0"/>
          </a:p>
          <a:p>
            <a:endParaRPr lang="es-ES" sz="2200" dirty="0"/>
          </a:p>
          <a:p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574496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156</Words>
  <Application>Microsoft Office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Limitaciones del procedimiento</vt:lpstr>
      <vt:lpstr>Mejoras y simplificación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Ceder Monegros</dc:creator>
  <cp:lastModifiedBy>Ceder Monegros</cp:lastModifiedBy>
  <cp:revision>9</cp:revision>
  <dcterms:created xsi:type="dcterms:W3CDTF">2022-09-21T11:03:54Z</dcterms:created>
  <dcterms:modified xsi:type="dcterms:W3CDTF">2022-09-27T06:18:43Z</dcterms:modified>
</cp:coreProperties>
</file>